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9" r:id="rId3"/>
    <p:sldId id="274" r:id="rId4"/>
    <p:sldId id="260" r:id="rId5"/>
    <p:sldId id="288" r:id="rId6"/>
    <p:sldId id="289" r:id="rId7"/>
    <p:sldId id="262" r:id="rId8"/>
    <p:sldId id="263" r:id="rId9"/>
    <p:sldId id="27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88"/>
            <p14:sldId id="289"/>
            <p14:sldId id="262"/>
            <p14:sldId id="26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095" autoAdjust="0"/>
  </p:normalViewPr>
  <p:slideViewPr>
    <p:cSldViewPr snapToGrid="0">
      <p:cViewPr varScale="1">
        <p:scale>
          <a:sx n="112" d="100"/>
          <a:sy n="112" d="100"/>
        </p:scale>
        <p:origin x="98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6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47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778256" y="2323134"/>
            <a:ext cx="729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Classification with Negative Supervision</a:t>
            </a:r>
            <a:r>
              <a:rPr lang="zh-CN" altLang="en-US" sz="2000" dirty="0"/>
              <a:t>（</a:t>
            </a:r>
            <a:r>
              <a:rPr lang="en-US" altLang="zh-CN" sz="2000" dirty="0"/>
              <a:t>ACL 2020 </a:t>
            </a:r>
            <a:r>
              <a:rPr lang="zh-CN" altLang="en-US" sz="20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7540203" y="4505523"/>
            <a:ext cx="1926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汇报人：彭展望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5188221" y="4978327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Code : https://github.com/21335732529sky/negative_supervision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329ECA-CD69-4209-BBE5-8D88C4B8A6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8261" y="3090221"/>
            <a:ext cx="6445951" cy="1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>
                <a:solidFill>
                  <a:schemeClr val="tx1"/>
                </a:solidFill>
              </a:rPr>
              <a:t>Method</a:t>
            </a:r>
            <a:endParaRPr lang="en-US" altLang="zh-CN" sz="4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E3BCC3-D667-4991-A249-FCFF7E446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84" y="2201802"/>
            <a:ext cx="6586490" cy="3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EDC361-C05C-4520-8DB3-7FF198CD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5" y="1663839"/>
            <a:ext cx="4740045" cy="4957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848F31-AF84-4EC4-8E51-84B27F3D4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940" y="3154403"/>
            <a:ext cx="3682451" cy="119041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CF0E20D-4AA3-41E1-9916-8040B8C74DBC}"/>
              </a:ext>
            </a:extLst>
          </p:cNvPr>
          <p:cNvSpPr/>
          <p:nvPr/>
        </p:nvSpPr>
        <p:spPr>
          <a:xfrm>
            <a:off x="6095999" y="214385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Multitask Learning Framework: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EDC361-C05C-4520-8DB3-7FF198CD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1" y="1666833"/>
            <a:ext cx="3506096" cy="36671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7B1923-F284-40C0-8AEB-D2D8D494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970" y="3105562"/>
            <a:ext cx="5060389" cy="154956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3C3BBEF-261B-46C5-ADCD-AD7A1FD8DD06}"/>
              </a:ext>
            </a:extLst>
          </p:cNvPr>
          <p:cNvSpPr/>
          <p:nvPr/>
        </p:nvSpPr>
        <p:spPr>
          <a:xfrm>
            <a:off x="4930970" y="2052843"/>
            <a:ext cx="1430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Task: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6472F1-9A14-45B0-B872-0CC0ECC6D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456" y="3163386"/>
            <a:ext cx="962944" cy="3370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160905-D119-469F-9B2A-DCA6AE9F8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223" y="4866631"/>
            <a:ext cx="4549079" cy="11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EDC361-C05C-4520-8DB3-7FF198CD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1" y="1666833"/>
            <a:ext cx="3506096" cy="36671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3C3BBEF-261B-46C5-ADCD-AD7A1FD8DD06}"/>
              </a:ext>
            </a:extLst>
          </p:cNvPr>
          <p:cNvSpPr/>
          <p:nvPr/>
        </p:nvSpPr>
        <p:spPr>
          <a:xfrm>
            <a:off x="4395291" y="1635014"/>
            <a:ext cx="1886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Task: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32A72E-9C6B-4FCE-AF12-33D551DC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97" y="2445476"/>
            <a:ext cx="4534400" cy="8418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4FA1E9-3230-40DE-831D-DD30002AB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97" y="3362310"/>
            <a:ext cx="4312277" cy="854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4278F1-BE18-400B-88A1-ACAEB6D7E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530" y="4706350"/>
            <a:ext cx="4235407" cy="19540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D20760E-0FAE-47ED-8246-8FBF103C84D8}"/>
              </a:ext>
            </a:extLst>
          </p:cNvPr>
          <p:cNvSpPr/>
          <p:nvPr/>
        </p:nvSpPr>
        <p:spPr>
          <a:xfrm>
            <a:off x="6281448" y="2138857"/>
            <a:ext cx="723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8F1BEB-6338-4235-BA49-1A9B164962B6}"/>
              </a:ext>
            </a:extLst>
          </p:cNvPr>
          <p:cNvSpPr/>
          <p:nvPr/>
        </p:nvSpPr>
        <p:spPr>
          <a:xfrm>
            <a:off x="6416050" y="452168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4E466B-81C9-4914-929B-746C9AD9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7" y="2121678"/>
            <a:ext cx="9164626" cy="39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B8A476-BC55-48FE-A99D-82068466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44" y="2172391"/>
            <a:ext cx="9423512" cy="4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13139</TotalTime>
  <Words>73</Words>
  <Application>Microsoft Office PowerPoint</Application>
  <PresentationFormat>宽屏</PresentationFormat>
  <Paragraphs>30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Dataset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彭 展望</cp:lastModifiedBy>
  <cp:revision>674</cp:revision>
  <dcterms:created xsi:type="dcterms:W3CDTF">2017-04-22T07:59:29Z</dcterms:created>
  <dcterms:modified xsi:type="dcterms:W3CDTF">2020-12-27T05:45:47Z</dcterms:modified>
</cp:coreProperties>
</file>